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648" r:id="rId3"/>
  </p:sldMasterIdLst>
  <p:sldIdLst>
    <p:sldId id="277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79" r:id="rId12"/>
    <p:sldId id="265" r:id="rId13"/>
    <p:sldId id="264" r:id="rId14"/>
    <p:sldId id="280" r:id="rId15"/>
    <p:sldId id="263" r:id="rId16"/>
    <p:sldId id="281" r:id="rId17"/>
    <p:sldId id="283" r:id="rId18"/>
    <p:sldId id="262" r:id="rId19"/>
    <p:sldId id="260" r:id="rId20"/>
    <p:sldId id="258" r:id="rId21"/>
    <p:sldId id="28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FB894-C2E8-84C8-AAA1-1DEE41E5BFD7}" v="28" dt="2022-01-28T22:28:11.149"/>
    <p1510:client id="{D56B3B40-87FA-AB12-A98D-7E4BE776C59A}" v="1058" dt="2022-01-28T20:18:40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7472-EB3C-43F1-9450-BCAC5575D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C3365-C8F4-43B7-9ADF-3146D784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3A3C-0856-46DB-8C7F-38AFBB5D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A7854-1877-4B56-BD24-A8911B24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6D2C-B792-4B01-819A-D90792A2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3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C50A-8055-4D71-91D1-DA4475D7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C423D-2A56-49D2-B734-D695764E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237E-4373-4768-91CA-EF63A52D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0E32-13E5-4BB0-B68F-E91769B0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7878-612B-4BFF-84C1-BF6CDDEB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6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9DDD-2EB8-4D42-897A-E97F005C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3B75E-C8F0-4189-B7AB-22492744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A709-AA48-42F0-84E3-363D2EE7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82DA-2099-45AC-8F23-938FF756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E7AC-1507-4C6D-BE2F-D6397BEB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8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8027-5FE4-4812-A562-F328258B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5C10-925F-489D-A19B-5763193FD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A82F7-643A-4B63-A928-27116DEB5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DD6E2-AFBF-48B1-B123-3C3F4143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8898C-9B90-4388-934B-27BFD850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761BE-702F-4253-96FE-C7A2F7BE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5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AA6D-306E-432C-9F3E-177F03A2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184F4-E188-4FF3-9745-4BB5AB7A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BA445-E490-4132-A63E-FE8F118B1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8CAAF-22AE-4CBE-B96A-522B260A3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54B1-24B1-4DF0-9207-0C797968A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50F10-3309-43E4-8040-77FE186D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EE2DE-4184-4984-9BAD-6EBA367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7BA8A-2142-47E0-A000-B2CE7F96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4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CA68-0D9B-42D4-A5AC-2E0129B0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820BA-EF49-4E85-8EBA-A993D66C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EF698-B07C-4F36-A3AC-712D1509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ADF88-95E6-4E2A-9F4B-9A683475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88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40335-C818-43E6-9538-527BA03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0A4C2-456B-43AA-8806-873C7347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0F83-C144-4346-B2D8-9DDBD2EC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7A7B-C4E1-4499-B616-FD69C813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B468-661F-4DFE-A99E-C6A01ED7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0C219-CC6D-4DF2-B27C-74E50A8B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F755A-7C57-4775-AD23-A7326E67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BA692-CCD9-4255-9A23-3C850FEB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CBB85-A5BB-4BE8-9231-BEB2738F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461-C071-4FB6-93D6-5A3DD3B5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83DDE-C3FA-42FB-93CD-1E0852E71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D7BA2-5341-41C1-B952-951C1B9DB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A976-49AB-49A5-B41A-D361CF90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1B434-510E-475D-84F2-14005245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1CA85-50B3-4A0E-B665-4696A83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8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6D51-16F9-4344-AF52-42B24716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2EAF3-AE3F-4DFC-A0D3-47B6ECA8C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A8E4-1F02-4CA8-9495-9075EB4B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4E3B-E772-4EBC-AC56-A637E4D7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B66B-3020-4F54-8B86-F79223E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0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4FEBF-8506-49B7-AEC3-E878B1688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148E1-5FA8-46E7-97FB-1C8D370C3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C266-1AE8-49BB-9C8E-6F58B1E8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C653-AC6D-4FA1-A126-3D37664B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AB10-5E07-4F5D-B12D-204F6E1E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9CF99-E36C-438A-A726-AB9F1888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27C5F-41DE-409D-A2AF-65A2F612F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3CAC-9110-428E-AD3E-4E1C8BC2F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EC4D-DD9F-4E1B-9291-064D3FDFE1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65F9-4A22-478C-8AFD-A3C994308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8B45-89B8-4022-823A-5639FC139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CB34-20E4-4DE3-B595-ABB000AC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270C-924F-4B8D-867D-57DBD3C8F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AcCessing</a:t>
            </a:r>
            <a:r>
              <a:rPr lang="en-US" dirty="0"/>
              <a:t> HSBP</a:t>
            </a:r>
            <a:br>
              <a:rPr lang="en-US" dirty="0"/>
            </a:br>
            <a:r>
              <a:rPr lang="en-US" sz="4400"/>
              <a:t>Interest surveys</a:t>
            </a:r>
            <a:br>
              <a:rPr lang="en-US" sz="4400" dirty="0"/>
            </a:br>
            <a:r>
              <a:rPr lang="en-US" sz="4400"/>
              <a:t>Career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C66E5-C188-47E7-A3D0-ED9F1CFCE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High School and Beyond Plan: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18600" cy="323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You can read a little more about the High School and Beyond plan here:</a:t>
            </a:r>
            <a:endParaRPr lang="en-US"/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3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C24F9F-4E02-4BE3-B588-A2B602B3D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085" b="1176"/>
          <a:stretch/>
        </p:blipFill>
        <p:spPr>
          <a:xfrm>
            <a:off x="4318819" y="835570"/>
            <a:ext cx="7350912" cy="510097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5177502" y="4140567"/>
            <a:ext cx="1924762" cy="75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5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1" y="1073625"/>
            <a:ext cx="3468908" cy="20862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There are lots of areas to explore. </a:t>
            </a:r>
            <a:br>
              <a:rPr lang="en-US" sz="3200" dirty="0"/>
            </a:br>
            <a:br>
              <a:rPr lang="en-US" sz="3200" dirty="0"/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37" y="2707119"/>
            <a:ext cx="3539824" cy="3727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A quick way to access all of the required components for graduation is by clicking here: 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Completion Status</a:t>
            </a:r>
          </a:p>
        </p:txBody>
      </p:sp>
      <p:pic>
        <p:nvPicPr>
          <p:cNvPr id="6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056D432-D6A1-44AF-A34C-56317109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83" y="718104"/>
            <a:ext cx="7904671" cy="378277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71BCC6-13BC-44B6-B8EE-1EF9A3B1A5EE}"/>
              </a:ext>
            </a:extLst>
          </p:cNvPr>
          <p:cNvSpPr/>
          <p:nvPr/>
        </p:nvSpPr>
        <p:spPr>
          <a:xfrm rot="16200000">
            <a:off x="3960529" y="1810738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82AF47-FB4A-432E-A9F9-12C1F5D1DF94}"/>
              </a:ext>
            </a:extLst>
          </p:cNvPr>
          <p:cNvSpPr/>
          <p:nvPr/>
        </p:nvSpPr>
        <p:spPr>
          <a:xfrm>
            <a:off x="11003640" y="785513"/>
            <a:ext cx="651387" cy="245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1" y="1073625"/>
            <a:ext cx="3468908" cy="20862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There are lots of areas to explore. </a:t>
            </a:r>
            <a:br>
              <a:rPr lang="en-US" sz="3200" dirty="0"/>
            </a:br>
            <a:br>
              <a:rPr lang="en-US" sz="3200" dirty="0"/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37" y="2707119"/>
            <a:ext cx="3539824" cy="3727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We are going to work on the three interest inventories first.</a:t>
            </a:r>
          </a:p>
        </p:txBody>
      </p:sp>
      <p:pic>
        <p:nvPicPr>
          <p:cNvPr id="4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FE912AC-548F-41DA-97D4-59CCD8F1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439" y="205293"/>
            <a:ext cx="7674632" cy="4607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82AF47-FB4A-432E-A9F9-12C1F5D1DF94}"/>
              </a:ext>
            </a:extLst>
          </p:cNvPr>
          <p:cNvSpPr/>
          <p:nvPr/>
        </p:nvSpPr>
        <p:spPr>
          <a:xfrm>
            <a:off x="5338961" y="339815"/>
            <a:ext cx="1485272" cy="245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71BCC6-13BC-44B6-B8EE-1EF9A3B1A5EE}"/>
              </a:ext>
            </a:extLst>
          </p:cNvPr>
          <p:cNvSpPr/>
          <p:nvPr/>
        </p:nvSpPr>
        <p:spPr>
          <a:xfrm rot="16200000">
            <a:off x="10229057" y="4988134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5" y="520560"/>
            <a:ext cx="3210812" cy="1717507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The Career Planner has a lot of options.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2359742"/>
            <a:ext cx="3453792" cy="4271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To fulfill Graduation Requirements, we must complete all three interest inventories and select our favorite careers to create career clusters.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If you have already taken a survey, it might look like this: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Click on "Back to Overview"</a:t>
            </a:r>
          </a:p>
          <a:p>
            <a:pPr>
              <a:buNone/>
            </a:pPr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 rot="16200000">
            <a:off x="8820818" y="5263438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D2DF4-F108-49D9-AA8A-C350B2BF1116}"/>
              </a:ext>
            </a:extLst>
          </p:cNvPr>
          <p:cNvSpPr/>
          <p:nvPr/>
        </p:nvSpPr>
        <p:spPr>
          <a:xfrm>
            <a:off x="10739282" y="1816509"/>
            <a:ext cx="651387" cy="245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B28032-A457-45B3-8AFE-D5E554A8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19" y="480284"/>
            <a:ext cx="8034067" cy="44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5" y="520560"/>
            <a:ext cx="3210812" cy="1717507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The Career Planner has a lot of options.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2359742"/>
            <a:ext cx="3453792" cy="4271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Once you are on this screen, you can select the survey(s) you have not yet completed. 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You only need to take each survey once.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When your survey results show potential careers, make sure you "Favorite" several of the careers that interest you.</a:t>
            </a:r>
          </a:p>
          <a:p>
            <a:pPr>
              <a:buNone/>
            </a:pPr>
            <a:endParaRPr lang="en-US"/>
          </a:p>
        </p:txBody>
      </p:sp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CFCD9AE-9C54-44F1-BE1B-CCE2FD971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10" r="209" b="352"/>
          <a:stretch/>
        </p:blipFill>
        <p:spPr>
          <a:xfrm>
            <a:off x="4307457" y="587504"/>
            <a:ext cx="7559621" cy="364336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E5CD75C-3F50-408E-B52E-0CD354288660}"/>
              </a:ext>
            </a:extLst>
          </p:cNvPr>
          <p:cNvSpPr/>
          <p:nvPr/>
        </p:nvSpPr>
        <p:spPr>
          <a:xfrm rot="16200000">
            <a:off x="7397459" y="3121211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D2BC8DB-2949-40F0-9FAA-A6BA20DED116}"/>
              </a:ext>
            </a:extLst>
          </p:cNvPr>
          <p:cNvSpPr/>
          <p:nvPr/>
        </p:nvSpPr>
        <p:spPr>
          <a:xfrm rot="16200000">
            <a:off x="10014138" y="3121210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 rot="16200000">
            <a:off x="4881422" y="3121211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1" y="901097"/>
            <a:ext cx="3468908" cy="2258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IF you are not able to access the surveys this way, here's another option: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37" y="3425987"/>
            <a:ext cx="3539824" cy="3008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Click on the HB in the upper left corner of your screen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Select Career Planner from the menu on the left side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Click Overview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CC24A6-2234-48A2-B6BB-F54D12D5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" b="51345"/>
          <a:stretch/>
        </p:blipFill>
        <p:spPr>
          <a:xfrm>
            <a:off x="4795164" y="149525"/>
            <a:ext cx="3579332" cy="312129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22A68C-F85A-4841-BB88-0A3F31E307BB}"/>
              </a:ext>
            </a:extLst>
          </p:cNvPr>
          <p:cNvSpPr/>
          <p:nvPr/>
        </p:nvSpPr>
        <p:spPr>
          <a:xfrm rot="16200000">
            <a:off x="5986113" y="832616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ED8C6A-0007-4620-8C64-2ADADF329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016" y="2579298"/>
            <a:ext cx="2150533" cy="41148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B7077F-FD90-4B1F-802A-77FD9424C554}"/>
              </a:ext>
            </a:extLst>
          </p:cNvPr>
          <p:cNvSpPr/>
          <p:nvPr/>
        </p:nvSpPr>
        <p:spPr>
          <a:xfrm rot="16200000">
            <a:off x="5813583" y="4340691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C97FCEDE-F97C-4AA3-A11C-536C3AF2C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8" r="84395" b="-2257"/>
          <a:stretch/>
        </p:blipFill>
        <p:spPr>
          <a:xfrm>
            <a:off x="9406143" y="1042814"/>
            <a:ext cx="1407978" cy="4231417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950FDFF-E8FC-4784-82F0-CB33D239BBB9}"/>
              </a:ext>
            </a:extLst>
          </p:cNvPr>
          <p:cNvSpPr/>
          <p:nvPr/>
        </p:nvSpPr>
        <p:spPr>
          <a:xfrm rot="16200000">
            <a:off x="9177884" y="2658539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EBEDF-6521-4531-B200-028330E4876E}"/>
              </a:ext>
            </a:extLst>
          </p:cNvPr>
          <p:cNvSpPr txBox="1"/>
          <p:nvPr/>
        </p:nvSpPr>
        <p:spPr>
          <a:xfrm>
            <a:off x="4192438" y="94891"/>
            <a:ext cx="701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#1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66F0A-AC44-461B-A2F5-3FF9CA1789C1}"/>
              </a:ext>
            </a:extLst>
          </p:cNvPr>
          <p:cNvSpPr txBox="1"/>
          <p:nvPr/>
        </p:nvSpPr>
        <p:spPr>
          <a:xfrm>
            <a:off x="5414513" y="3430438"/>
            <a:ext cx="701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#2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333A6-0064-4C84-8E21-CED8DC300ADD}"/>
              </a:ext>
            </a:extLst>
          </p:cNvPr>
          <p:cNvSpPr txBox="1"/>
          <p:nvPr/>
        </p:nvSpPr>
        <p:spPr>
          <a:xfrm>
            <a:off x="8865078" y="971909"/>
            <a:ext cx="701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50356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" y="520560"/>
            <a:ext cx="4020436" cy="1717507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Preferences Self-Assessment</a:t>
            </a:r>
            <a:endParaRPr lang="en-US" sz="3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2359742"/>
            <a:ext cx="3453792" cy="42715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There are three self-assessments. To begin, click on the "Attempt" bar here: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You will be making quick selections 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Don't think too much, just quickly select which one is more immediately appealing.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When you have completed one survey, move onto the next.</a:t>
            </a:r>
          </a:p>
          <a:p>
            <a:pPr>
              <a:buNone/>
            </a:pPr>
            <a:endParaRPr lang="en-US"/>
          </a:p>
        </p:txBody>
      </p:sp>
      <p:pic>
        <p:nvPicPr>
          <p:cNvPr id="19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958D9C-C254-4B7E-9AD6-1EDEABB8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07" b="290"/>
          <a:stretch/>
        </p:blipFill>
        <p:spPr>
          <a:xfrm>
            <a:off x="4781910" y="323850"/>
            <a:ext cx="6539430" cy="494509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>
            <a:off x="4852667" y="3825702"/>
            <a:ext cx="1162763" cy="607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4" y="225592"/>
            <a:ext cx="3210812" cy="118902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your results?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8" y="1855839"/>
            <a:ext cx="3453792" cy="42715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After completing each survey, you will receive results.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For the </a:t>
            </a:r>
            <a:r>
              <a:rPr lang="en-US" b="1" u="sng" dirty="0"/>
              <a:t>Preferences </a:t>
            </a:r>
            <a:r>
              <a:rPr lang="en-US" dirty="0"/>
              <a:t>survey, you will see potential jobs that align with your preferences on the right or under the top three areas of interest for you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You can click on any of these jobs to learn more.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"Heart" at least 5 and no more than 15 jobs that interest you. 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7F87D86-51F0-4A8F-9493-B85715C68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82" r="-155" b="-257"/>
          <a:stretch/>
        </p:blipFill>
        <p:spPr>
          <a:xfrm>
            <a:off x="4134465" y="118393"/>
            <a:ext cx="6648051" cy="35287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 rot="16200000">
            <a:off x="9657023" y="2714007"/>
            <a:ext cx="1076731" cy="570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7EFA29-AE36-457A-B489-FD91B0ED2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646" y="3725385"/>
            <a:ext cx="5791200" cy="29728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76E9041-0ED0-4BE8-8E30-B7E6C3EEEF3C}"/>
              </a:ext>
            </a:extLst>
          </p:cNvPr>
          <p:cNvSpPr/>
          <p:nvPr/>
        </p:nvSpPr>
        <p:spPr>
          <a:xfrm rot="16200000">
            <a:off x="5271928" y="5790761"/>
            <a:ext cx="1076731" cy="570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4" y="225592"/>
            <a:ext cx="3210812" cy="118902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your results?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8" y="1855839"/>
            <a:ext cx="3453792" cy="4271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dirty="0"/>
              <a:t>For the </a:t>
            </a:r>
            <a:r>
              <a:rPr lang="en-US" b="1" u="sng" dirty="0"/>
              <a:t>Interests</a:t>
            </a:r>
            <a:r>
              <a:rPr lang="en-US" dirty="0"/>
              <a:t> survey you will see potential jobs that align with your interests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You can click on any of these jobs to learn more.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"Heart" at least 5 and no more than 15 jobs that interest you. We'll be using this information as we continue to develop your High School and Beyond Plan.</a:t>
            </a:r>
          </a:p>
          <a:p>
            <a:pPr>
              <a:buNone/>
            </a:pPr>
            <a:endParaRPr lang="en-US"/>
          </a:p>
        </p:txBody>
      </p:sp>
      <p:pic>
        <p:nvPicPr>
          <p:cNvPr id="4" name="Picture 4" descr="Graphical user interface, table, website&#10;&#10;Description automatically generated">
            <a:extLst>
              <a:ext uri="{FF2B5EF4-FFF2-40B4-BE49-F238E27FC236}">
                <a16:creationId xmlns:a16="http://schemas.microsoft.com/office/drawing/2014/main" id="{ED5FE7F1-B353-43E0-A18D-E10F11097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94" y="1718555"/>
            <a:ext cx="7934324" cy="378998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 rot="16200000">
            <a:off x="3813750" y="5105816"/>
            <a:ext cx="1076731" cy="570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4" y="225592"/>
            <a:ext cx="3210812" cy="118902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your results?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8" y="1855839"/>
            <a:ext cx="3453792" cy="47747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For the </a:t>
            </a:r>
            <a:r>
              <a:rPr lang="en-US" b="1" u="sng" dirty="0"/>
              <a:t>Skills</a:t>
            </a:r>
            <a:r>
              <a:rPr lang="en-US" dirty="0"/>
              <a:t> survey you can click on 'See all Careers'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This is another way you can 'Favorite' various careers.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After completing all three surveys, please make sure you have selected 5-15 'Favorite' careers.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creates your Career Cluster, which is part of the graduation requirement.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073394-E324-405C-B40A-6F1EABD64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9" r="190" b="3061"/>
          <a:stretch/>
        </p:blipFill>
        <p:spPr>
          <a:xfrm>
            <a:off x="4134929" y="186315"/>
            <a:ext cx="7660719" cy="325086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F5D2ABE-380B-4B52-B8CD-C8F25011F20B}"/>
              </a:ext>
            </a:extLst>
          </p:cNvPr>
          <p:cNvSpPr/>
          <p:nvPr/>
        </p:nvSpPr>
        <p:spPr>
          <a:xfrm rot="16200000">
            <a:off x="4072542" y="1425212"/>
            <a:ext cx="1076731" cy="570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C2F4587-3442-47D2-BC10-64830E316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174" y="3439579"/>
            <a:ext cx="6481313" cy="318499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148812-EF67-45DA-AFBA-4B76C2AF1CA6}"/>
              </a:ext>
            </a:extLst>
          </p:cNvPr>
          <p:cNvSpPr/>
          <p:nvPr/>
        </p:nvSpPr>
        <p:spPr>
          <a:xfrm>
            <a:off x="3871258" y="5235212"/>
            <a:ext cx="1076731" cy="570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0D12-ECD8-40A1-9539-59C48316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is the High School and Beyond Plan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79B7-D683-4061-BBA7-FB0D810B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There are several components to your High School and Beyond plan that must be completed for Graduation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Career Interest Inventory – Including Career Clusters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Career Goals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Educational Goals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Four-year Course Plan/Postsecondary Plan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Graduation Pathway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Financial Aid (FAFSA) Information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dirty="0">
                <a:ea typeface="+mn-lt"/>
                <a:cs typeface="+mn-lt"/>
              </a:rPr>
              <a:t>Resume 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148F-61C3-45DD-9C12-357C8C7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You are done with two components!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A9C1-3ABE-444A-8A81-60972D58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Next time we'll work on Career Goals and Educational Goals.</a:t>
            </a:r>
          </a:p>
        </p:txBody>
      </p:sp>
    </p:spTree>
    <p:extLst>
      <p:ext uri="{BB962C8B-B14F-4D97-AF65-F5344CB8AC3E}">
        <p14:creationId xmlns:p14="http://schemas.microsoft.com/office/powerpoint/2010/main" val="386301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How do I access the High School and Beyond Plan?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3429000"/>
            <a:ext cx="2888439" cy="262467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Log into Clever through the Sequim High School webpage here: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827DB-1BD7-42CB-A81D-80A570ED2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6" r="16631"/>
          <a:stretch/>
        </p:blipFill>
        <p:spPr>
          <a:xfrm>
            <a:off x="5009144" y="636814"/>
            <a:ext cx="6315658" cy="558437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8766276" y="5246697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How do I access the High School and Beyond Plan?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3429000"/>
            <a:ext cx="2888439" cy="2624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Click here:</a:t>
            </a:r>
          </a:p>
        </p:txBody>
      </p:sp>
      <p:pic>
        <p:nvPicPr>
          <p:cNvPr id="4" name="Picture 5" descr="A picture containing text, person, screenshot, indoor&#10;&#10;Description automatically generated">
            <a:extLst>
              <a:ext uri="{FF2B5EF4-FFF2-40B4-BE49-F238E27FC236}">
                <a16:creationId xmlns:a16="http://schemas.microsoft.com/office/drawing/2014/main" id="{C257E97E-B9C4-4FCD-98BF-16EF5954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690" y="1454559"/>
            <a:ext cx="6737554" cy="40349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5447888" y="2653439"/>
            <a:ext cx="978408" cy="5829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How do I access the High School and Beyond Plan?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30890" cy="2624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Enter your school email here:</a:t>
            </a:r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Your school email is your student ID#@sequimschools.org</a:t>
            </a:r>
          </a:p>
        </p:txBody>
      </p:sp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58723A7-297B-453A-B2B4-EE6CC84F3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97" y="1085851"/>
            <a:ext cx="7757651" cy="467400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5816598" y="3083600"/>
            <a:ext cx="978408" cy="5829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How do I access the High School and Beyond Plan?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18600" cy="32391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>
                <a:solidFill>
                  <a:srgbClr val="FFFFFF"/>
                </a:solidFill>
              </a:rPr>
              <a:t>Enter your password here:</a:t>
            </a:r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If you have not logged in yet, your password might be your student  ID# with an ! at the end</a:t>
            </a:r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123456!</a:t>
            </a:r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08CDC5-50BF-4C1F-B3CB-3A25DB2C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52" y="1221044"/>
            <a:ext cx="7229167" cy="43175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5742856" y="3427729"/>
            <a:ext cx="978408" cy="5829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Once you have accessed Clever: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18600" cy="323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Select the orange High School and Beyond Plan icon here:</a:t>
            </a:r>
            <a:endParaRPr lang="en-US"/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CB7739-D018-4CDF-8BC2-E97DBCBC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38" y="569657"/>
            <a:ext cx="7757651" cy="4649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32DEB2-3B38-4AEE-877C-11158F9BA05E}"/>
              </a:ext>
            </a:extLst>
          </p:cNvPr>
          <p:cNvSpPr/>
          <p:nvPr/>
        </p:nvSpPr>
        <p:spPr>
          <a:xfrm>
            <a:off x="11021960" y="1189702"/>
            <a:ext cx="909483" cy="2458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5521631" y="3538342"/>
            <a:ext cx="1924762" cy="75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High School and Beyond Plan: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18600" cy="323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en-US" sz="2000">
                <a:solidFill>
                  <a:srgbClr val="FFFFFF"/>
                </a:solidFill>
              </a:rPr>
              <a:t>Login as a student and click here:</a:t>
            </a:r>
            <a:endParaRPr lang="en-US"/>
          </a:p>
          <a:p>
            <a:pPr>
              <a:buClr>
                <a:srgbClr val="262626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01496F-654B-4DA5-BFBF-8C27BE96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36" y="1061270"/>
            <a:ext cx="7868262" cy="472316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>
            <a:off x="6185308" y="4177438"/>
            <a:ext cx="1924762" cy="75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4CEE-9B52-4AFB-BE31-C7F26D9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" y="643464"/>
            <a:ext cx="3014167" cy="244263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High School and Beyond Plan: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AD0AF-4F34-4526-A50A-B32DE20D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69" y="3429000"/>
            <a:ext cx="3318600" cy="323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en-US" sz="2000" dirty="0">
                <a:solidFill>
                  <a:srgbClr val="FFFFFF"/>
                </a:solidFill>
              </a:rPr>
              <a:t>Click here to access your High School and Beyond Plan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D18524B-28F2-461A-963E-ADCF84000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9" b="18723"/>
          <a:stretch/>
        </p:blipFill>
        <p:spPr>
          <a:xfrm>
            <a:off x="4091797" y="372997"/>
            <a:ext cx="7904692" cy="34258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507BAB-D0C9-4BEF-995A-DA1D727B651E}"/>
              </a:ext>
            </a:extLst>
          </p:cNvPr>
          <p:cNvSpPr/>
          <p:nvPr/>
        </p:nvSpPr>
        <p:spPr>
          <a:xfrm rot="16200000">
            <a:off x="3998558" y="1552643"/>
            <a:ext cx="2787403" cy="75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431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708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Garamond</vt:lpstr>
      <vt:lpstr>office theme</vt:lpstr>
      <vt:lpstr>Savon</vt:lpstr>
      <vt:lpstr>Office Theme</vt:lpstr>
      <vt:lpstr>AcCessing HSBP Interest surveys Career Clusters</vt:lpstr>
      <vt:lpstr>Why is the High School and Beyond Plan Important?</vt:lpstr>
      <vt:lpstr>How do I access the High School and Beyond Plan?</vt:lpstr>
      <vt:lpstr>How do I access the High School and Beyond Plan?</vt:lpstr>
      <vt:lpstr>How do I access the High School and Beyond Plan?</vt:lpstr>
      <vt:lpstr>How do I access the High School and Beyond Plan?</vt:lpstr>
      <vt:lpstr>Once you have accessed Clever:</vt:lpstr>
      <vt:lpstr>High School and Beyond Plan:</vt:lpstr>
      <vt:lpstr>High School and Beyond Plan:</vt:lpstr>
      <vt:lpstr>High School and Beyond Plan:</vt:lpstr>
      <vt:lpstr>There are lots of areas to explore.   </vt:lpstr>
      <vt:lpstr>There are lots of areas to explore.   </vt:lpstr>
      <vt:lpstr>The Career Planner has a lot of options.</vt:lpstr>
      <vt:lpstr>The Career Planner has a lot of options.</vt:lpstr>
      <vt:lpstr>IF you are not able to access the surveys this way, here's another option:</vt:lpstr>
      <vt:lpstr>Preferences Self-Assessment</vt:lpstr>
      <vt:lpstr>What are your results?</vt:lpstr>
      <vt:lpstr>What are your results?</vt:lpstr>
      <vt:lpstr>What are your results?</vt:lpstr>
      <vt:lpstr>You are done with two components!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Thorson</dc:creator>
  <cp:lastModifiedBy>Sarah Thorson</cp:lastModifiedBy>
  <cp:revision>270</cp:revision>
  <dcterms:created xsi:type="dcterms:W3CDTF">2022-01-28T16:12:25Z</dcterms:created>
  <dcterms:modified xsi:type="dcterms:W3CDTF">2022-02-11T19:02:33Z</dcterms:modified>
</cp:coreProperties>
</file>